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5"/>
  </p:normalViewPr>
  <p:slideViewPr>
    <p:cSldViewPr snapToGrid="0" snapToObjects="1">
      <p:cViewPr varScale="1">
        <p:scale>
          <a:sx n="88" d="100"/>
          <a:sy n="88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this spec because it was no longer relevant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 add screenshots of </a:t>
            </a:r>
            <a:r>
              <a:rPr lang="en-US" dirty="0" err="1"/>
              <a:t>solidworks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i="1" dirty="0"/>
              <a:t>Cycle Two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 Objectives: Code 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:a16="http://schemas.microsoft.com/office/drawing/2014/main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Prototyping Objectives: Drawings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79F672-6D1C-454C-B53B-CD57A4BE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4" y="2426818"/>
            <a:ext cx="5384023" cy="3997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53550" y="2426818"/>
            <a:ext cx="543896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8901"/>
          </a:xfrm>
        </p:spPr>
        <p:txBody>
          <a:bodyPr/>
          <a:lstStyle/>
          <a:p>
            <a:r>
              <a:rPr lang="en-US" dirty="0"/>
              <a:t>Rev 2</a:t>
            </a:r>
          </a:p>
          <a:p>
            <a:pPr lvl="1"/>
            <a:r>
              <a:rPr lang="en-US" dirty="0" err="1"/>
              <a:t>Hillrom</a:t>
            </a:r>
            <a:r>
              <a:rPr lang="en-US" dirty="0"/>
              <a:t> Communication</a:t>
            </a:r>
          </a:p>
          <a:p>
            <a:pPr lvl="1"/>
            <a:r>
              <a:rPr lang="en-US" dirty="0"/>
              <a:t>Motor</a:t>
            </a:r>
          </a:p>
          <a:p>
            <a:pPr lvl="1"/>
            <a:r>
              <a:rPr lang="en-US" dirty="0"/>
              <a:t>Lights</a:t>
            </a:r>
          </a:p>
          <a:p>
            <a:endParaRPr lang="en-US" dirty="0"/>
          </a:p>
          <a:p>
            <a:r>
              <a:rPr lang="en-US" dirty="0"/>
              <a:t>Rev 1 </a:t>
            </a:r>
          </a:p>
          <a:p>
            <a:pPr lvl="1"/>
            <a:r>
              <a:rPr lang="en-US" dirty="0"/>
              <a:t>3D Prints of housing and clamps</a:t>
            </a:r>
          </a:p>
          <a:p>
            <a:pPr lvl="1"/>
            <a:r>
              <a:rPr lang="en-US" dirty="0"/>
              <a:t>Order the goose neck</a:t>
            </a:r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013D-64B0-AF4C-82B6-8A8780F7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78DB-DA36-9E44-9E06-5EF43E278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</a:t>
            </a:r>
          </a:p>
          <a:p>
            <a:pPr lvl="1"/>
            <a:r>
              <a:rPr lang="en-US" sz="2800" dirty="0"/>
              <a:t>Nurse call system </a:t>
            </a:r>
          </a:p>
          <a:p>
            <a:pPr lvl="1"/>
            <a:r>
              <a:rPr lang="en-US" sz="2800" dirty="0"/>
              <a:t>Physical Disabilities</a:t>
            </a:r>
          </a:p>
          <a:p>
            <a:r>
              <a:rPr lang="en-US" dirty="0"/>
              <a:t>Prototype</a:t>
            </a:r>
          </a:p>
          <a:p>
            <a:pPr lvl="1"/>
            <a:r>
              <a:rPr lang="en-US" sz="2800" dirty="0"/>
              <a:t>Cycle 2 Objectives</a:t>
            </a:r>
          </a:p>
          <a:p>
            <a:pPr marL="287338" lvl="1" indent="-276225"/>
            <a:r>
              <a:rPr lang="en-US" sz="2800" dirty="0"/>
              <a:t>Challenges</a:t>
            </a:r>
          </a:p>
          <a:p>
            <a:pPr marL="287338" lvl="1" indent="-276225"/>
            <a:r>
              <a:rPr lang="en-US" sz="2800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37684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7A059-7537-BC48-808D-F9057B959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Time it takes patient to find and use the device</a:t>
            </a:r>
          </a:p>
          <a:p>
            <a:r>
              <a:rPr lang="en-US" dirty="0"/>
              <a:t>Percentage of false positives</a:t>
            </a:r>
          </a:p>
          <a:p>
            <a:r>
              <a:rPr lang="en-US" dirty="0"/>
              <a:t>Wires from device to power</a:t>
            </a:r>
          </a:p>
          <a:p>
            <a:r>
              <a:rPr lang="en-US" dirty="0"/>
              <a:t>Number of different settings/modes to adapt to varying hand dexterities</a:t>
            </a:r>
          </a:p>
          <a:p>
            <a:r>
              <a:rPr lang="en-US" dirty="0"/>
              <a:t>Transmission Range</a:t>
            </a:r>
          </a:p>
          <a:p>
            <a:r>
              <a:rPr lang="en-US" dirty="0"/>
              <a:t>Battery Life</a:t>
            </a:r>
          </a:p>
          <a:p>
            <a:r>
              <a:rPr lang="en-US" dirty="0"/>
              <a:t>Water Resistance</a:t>
            </a:r>
          </a:p>
          <a:p>
            <a:r>
              <a:rPr lang="en-US" dirty="0"/>
              <a:t>Cost of Device</a:t>
            </a:r>
          </a:p>
          <a:p>
            <a:r>
              <a:rPr lang="en-US" dirty="0">
                <a:solidFill>
                  <a:srgbClr val="FF0000"/>
                </a:solidFill>
              </a:rPr>
              <a:t>Weight of Device</a:t>
            </a:r>
          </a:p>
        </p:txBody>
      </p:sp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Objectives: Functional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5CA4-E84D-204A-9681-16591534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Battery vs Main Power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8463-EC00-8047-A59C-3475D60C9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Haeryn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Bluetooth vs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585D8-DC52-B54E-A2AA-1C6DF5BE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Haeryn’s</a:t>
            </a:r>
            <a:r>
              <a:rPr lang="en-US" dirty="0"/>
              <a:t> beautiful report</a:t>
            </a:r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159</Words>
  <Application>Microsoft Macintosh PowerPoint</Application>
  <PresentationFormat>Widescreen</PresentationFormat>
  <Paragraphs>48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MediCall</vt:lpstr>
      <vt:lpstr>Introduction</vt:lpstr>
      <vt:lpstr>Specifications</vt:lpstr>
      <vt:lpstr>Objectives: Functional Decomposition</vt:lpstr>
      <vt:lpstr>Objectives: Battery vs Main Power Line</vt:lpstr>
      <vt:lpstr>Objectives: User Alert</vt:lpstr>
      <vt:lpstr>Objectives: Nurse Alert</vt:lpstr>
      <vt:lpstr>Objectives: User Input</vt:lpstr>
      <vt:lpstr>Objectives: Bluetooth vs Wifi</vt:lpstr>
      <vt:lpstr>Prototyping Objectives: Code Block Diagram</vt:lpstr>
      <vt:lpstr>Prototyping Objectives: Working Device</vt:lpstr>
      <vt:lpstr>Prototyping Objectives: Drawings</vt:lpstr>
      <vt:lpstr>Next Steps and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Deepthi Nacharaju</cp:lastModifiedBy>
  <cp:revision>9</cp:revision>
  <dcterms:created xsi:type="dcterms:W3CDTF">2018-12-02T23:45:43Z</dcterms:created>
  <dcterms:modified xsi:type="dcterms:W3CDTF">2018-12-05T20:45:04Z</dcterms:modified>
</cp:coreProperties>
</file>